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0.36</c:v>
                </c:pt>
                <c:pt idx="1">
                  <c:v>0.64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8.257216144536752</c:v>
                </c:pt>
                <c:pt idx="1">
                  <c:v>8.2206639507588264</c:v>
                </c:pt>
                <c:pt idx="2">
                  <c:v>9.2157707502839834</c:v>
                </c:pt>
                <c:pt idx="3">
                  <c:v>9.3669708025861471</c:v>
                </c:pt>
                <c:pt idx="4">
                  <c:v>9.3257626230182229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7.8925066566075044</c:v>
                </c:pt>
                <c:pt idx="1">
                  <c:v>7.9115582759091447</c:v>
                </c:pt>
                <c:pt idx="2">
                  <c:v>8.9776228773234159</c:v>
                </c:pt>
                <c:pt idx="3">
                  <c:v>9.2305027008475573</c:v>
                </c:pt>
                <c:pt idx="4">
                  <c:v>9.2012091662683471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C2-4A90-A995-51D878329D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C2-4A90-A995-51D878329D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0.42060263250705976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0.26634467574898046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2.7806004808928169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0.26634467574897869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0.23611586135147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6.1846419928982437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0.48245291285468106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0.20241657771884203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2.1132002423662044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0.20241657771884203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0.32995844833057753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6.6552721759597064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6.5447077470105546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41-4CC2-9BC3-ECF6F8776E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41-4CC2-9BC3-ECF6F8776E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66-439F-82FF-38961E1BE0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66-439F-82FF-38961E1BE0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0.25644272926108425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0.3889681579754507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0.10844141431302745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1.1321129207466587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0.10844141431302745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0.3889681579754507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0.2115017900269418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6.535798064174319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0.46737853657612405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0.44311326910776927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0.12353666647938866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1.2897052034343091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0.12353666647938777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0.44311326910777016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0.14027456672319794</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6.7490297498301643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0.80998071048493525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0.51540058115982124</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0.14368982862153512</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1.5001013459003918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0.14368982862153512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0.29913246101975322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6.3492954270271804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6.3587391092049783</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7.3593926149238413</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BF-4AC3-8129-41DFAFC56D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BF-4AC3-8129-41DFAFC56D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9-439A-B985-3531DD404B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9-439A-B985-3531DD404B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0.5491996699351791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0.7431211556497157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0.20717662223053246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2.1628944291227254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0.20717662223053157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0.7431211556497157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0.14617549748396108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6.3587391092049783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0.43656656705809338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0.78916946761525342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0.2200145473251256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2.2969205386791032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0.22001454732512471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0.73825862107339191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7.2859829791062847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7.9688737185368543</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8E-4E5A-B1FD-AE444DA3C1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8E-4E5A-B1FD-AE444DA3C1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37-41C8-86B6-E01A4786DD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37-41C8-86B6-E01A4786DD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0.10038016185692822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0.37349184534616331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0.10412673406103501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1.08706827343073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0.10412673406103323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0.3734918453461642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6.808218556353296E-2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7.9688737185368543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8.1209712025117025</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6D-46D0-94B3-5D70C9D3F2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6D-46D0-94B3-5D70C9D3F2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6-43EC-B2F5-D6DA577152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B6-43EC-B2F5-D6DA577152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F0-43CE-BCF6-39BE5AA49E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F0-43CE-BCF6-39BE5AA49E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0.27061922596493115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0.3821546483401228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0.10654185876807798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1.1122818314000753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0.10654185876807887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0.3821546483401228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4.3806912450808255E-2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8.1209712025117025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8.6397181469090611</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BF-4194-9654-CC08096870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BF-4194-9654-CC08096870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A4-47B7-B3BF-8D06B7957A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A4-47B7-B3BF-8D06B7957A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0.92643110864215306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0.37103275004114522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0.10344115667548515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1.0799109431684037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0.10344115667548515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9.9715038884150786E-2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8.8890463651652301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0.48002446973614799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0.25923367108527096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7.2272409331304743E-2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0.75451366007894904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7.2272409331304743E-2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0.25923367108527096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5.5603571056906276E-2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8.8458221911482386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0.40504695291416759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0.28142046260033737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7.845792092558046E-2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0.81908952015668834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7.8457920925581348E-2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0.28142046260033737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3.2046387652798103E-2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8.1842858844137165</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8.1798416032750119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22-44C0-AAE2-36DDA9DEF7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22-44C0-AAE2-36DDA9DEF7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A0-4448-831A-4A61D36B2C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A0-4448-831A-4A61D36B2C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90-4918-93EB-3017C28D27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90-4918-93EB-3017C28D27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9.6262213708346422E-2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0.41594943457547107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0.11596359250289634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1.2106433897087179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0.11596359250289723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0.2921157476268057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7.766093048386459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0.21815366290593108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0.37809026250847655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0.10540873838570164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1.1004522159918224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0.10540873838570164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0.37809026250847744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2.1428393092042697E-2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8.593590158163563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8.1451534119374518</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88-422A-9E44-A20EBAE0A0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88-422A-9E44-A20EBAE0A0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EF-481A-8165-EFBD7663D3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EF-481A-8165-EFBD7663D3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0.56225351139130542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0.60362641149525142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0.16828653049634301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1.756887410307872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0.1682865304963439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0.60362641149525054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0.66022825283700826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7.2935253806174556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0.17569180960005504</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0.18193663245123304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5.0722572873448613E-2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0.52953643667710182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5.0722572873448613E-2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0.18193663245123304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0.47155490660286858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8.9212709044360761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0.17227179886723221</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0.2658430124585367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7.4115044291257703E-2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0.77375050662506872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7.4115044291257703E-2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0.26584301245853759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0.88610869514270796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8.2206639507588264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7.6331573011884579</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0.17361062746783862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0.39282247078141808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0.10951596790646079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1.143331107219673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0.10951596790646079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0.35411763657099016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8.5639933364108494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D4-4942-B74A-DED599B447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D4-4942-B74A-DED599B447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AC-455C-A4D3-8D86436F00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AC-455C-A4D3-8D86436F00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0.11349835100356387</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0.36508087942669132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0.101781819647492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1.0625877009258877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0.10178181964749022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0.36508087942669221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0.76428978076331688</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7.3856747881684797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0.76660692466784397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0.65283819955176181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0.18200640907328758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1.9001209886084851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0.18200640907328669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0.33303396486878434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7.8806398142084362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0.21521275765064196</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0.39457464225831451</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0.11000446021406241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1.1484308973379278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0.11000446021406241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0.336844905556406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9.0043485169339945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8.477717129439343</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01-4386-B246-2A6926ED36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01-4386-B246-2A6926ED36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DF-4E60-B270-58CB9C3624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DF-4E60-B270-58CB9C3624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0.37464545592992149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0.30931294033493373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8.623413517915246E-2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0.90027208944290837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8.623413517915246E-2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0.30931294033493195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0.31102468623633506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7.8494043964384419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0.36298379512080103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0.23151954816702869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6.454591906705609E-2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0.67385020215938951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6.454591906705609E-2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0.23151954816702869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0.13827354528473101</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8.7746704644669027</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8.860070149491861E-3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0.38567582461093153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0.10752353638621592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1.1225304059187664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0.10752353638621592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0.38567582461093153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0.13726409431801478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8.4478152518319636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0.24762628307514856</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0.23772515317901544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6.6275995348032524E-2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0.69191195212803791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6.6275995348032524E-2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0.23772515317901544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0.15828243018502874</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8.7907610890342607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0.10366930103724314</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0.27238897477774504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7.5940009644795303E-2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0.79280288499678164</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7.5940009644796191E-2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0.27238897477774593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0.19931848550590558</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8.4960325678177657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8.2833199449462889</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86-4A28-9E04-7DB3337F51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86-4A28-9E04-7DB3337F51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8B-4116-ACC0-3847C9C68C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8B-4116-ACC0-3847C9C68C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0.27707128632297717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0.10383032375965939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1.083973792100374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0.10383032375966117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0.37242865219563903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0.11342665158913334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8.2833199449462889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0.35758294459138895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0.37991886841964195</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0.10591854004211587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1.1057744726766856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0.10591854004211498</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0.37991886841964373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0.4185058160366566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8.4531991270565712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0.74208471858207936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0.35564823650560129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9.9152069324491166E-2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1.0351334820938405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9.9152069324491166E-2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0.14103718718365776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8.7687929003123362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2.2030050331645512E-2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0.62609443357746031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0.17455044707011247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1.8222818072047406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0.17455044707011247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0.62609443357746031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0.54867704425160468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5.9730663749261206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0.52380251762333829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0.16298247494454232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1.7015138257729179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0.16298247494454188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0.5846013118056792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1.3972607325869877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4.1454716815250201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0.15815792323684619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0.38603015778261884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0.10762232182529985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1.1235617118333803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0.10762232182529985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0.38603015778261884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0.43622894121977751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8.257216144536752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0.67931034482758623</c:v>
                </c:pt>
                <c:pt idx="1">
                  <c:v>7.2413793103448282E-2</c:v>
                </c:pt>
                <c:pt idx="2">
                  <c:v>0.1655172413793104</c:v>
                </c:pt>
                <c:pt idx="3">
                  <c:v>2.0689655172413789E-2</c:v>
                </c:pt>
                <c:pt idx="4">
                  <c:v>6.8965517241379318E-3</c:v>
                </c:pt>
                <c:pt idx="5">
                  <c:v>5.5172413793103454E-2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6.1182463110980834</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D1-481E-B68E-A9EBB287AB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D1-481E-B68E-A9EBB287AB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81-447A-97A2-B6CA153AA8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81-447A-97A2-B6CA153AA8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0.66278162401647212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0.69585557847741164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0.19399933269720826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2.0253254031597052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0.19399933269720826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0.69585557847741164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0.14252777401706496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6.5404209053601594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0.7941778314666772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0.49982644600795112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0.13934787618162048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1.4547719808267612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0.13934787618162048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0.49982644600795112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0.38524118174258604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8.1771761837721346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0.59924751532908438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0.56702464731405833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0.15808223229666662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1.6503559904422245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0.15808223229666574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0.56702464731405833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0.17439009856024157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7.6067390839880602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0.16416334007241717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0.70007137333829483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0.1951746647849224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2.0375957027597149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0.19517466478492196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0.70007137333829483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1.6328952053927974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4.6761151342000637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7.9944038494220049E-2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0.67388372574201916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0.1878737444277081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1.9613751340581129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0.18787374442770854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0.67388372574201938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0.93494872090174486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3.5907802481699989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0.17880405905802377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0.10739192675430953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1.1211564201060709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0.10739192675430864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0.38520375444826982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0.48347674872749202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7.7208926209547224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9.3918269888674413</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0.66896551724137931</c:v>
                </c:pt>
                <c:pt idx="1">
                  <c:v>0.33103448275862069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F2-4BAB-830E-A1E366887C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F2-4BAB-830E-A1E366887C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55-4D82-A98D-D7EC991895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55-4D82-A98D-D7EC991895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0.33760706598437906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8.3166995762541163E-2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2.3186336618392644E-2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0.24206205200066222</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2.3186336618392644E-2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8.3166995762541163E-2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2.9730948725497086E-2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9.7607530065057642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3.4061274354124649E-3</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0.31329691225542255</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8.7344836764316369E-2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0.91186765580122753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8.7344836764316369E-2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0.27901210124970177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8.514820870976239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0.23088791232098238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6.5094990559442678E-2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1.8147996683584466E-2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0.18946250066278481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1.8147996683584466E-2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5.4481957599834985E-2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9.8999070891203154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6.235380441927397</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03-4328-AE4D-EE29D4F18F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03-4328-AE4D-EE29D4F18F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F7-47FD-B84B-0075C82B13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F7-47FD-B84B-0075C82B13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0.54675539567694131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0.28006054376174405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2.9237921894745869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0.28006054376174383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0.76014542569418886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3.113965911245292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0.21708128062625676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0.19092708605802056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1.9932515858088431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8.1783434922920506E-2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8.2754326485104919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0.54482758620689653</c:v>
                </c:pt>
                <c:pt idx="1">
                  <c:v>0.22758620689655171</c:v>
                </c:pt>
                <c:pt idx="2">
                  <c:v>0.22758620689655171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0.26513445626053667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0.65544157208260145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0.1827322098707036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1.9076982455619103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0.1827322098707036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0.2649890089662339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7.7100916453828523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0.66579145757014313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0.30217295889276485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3.1546426540994812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0.30217295889276485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1.0838632081211372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4.7555348386071117E-2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4.4052440597781786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8.0287015887476443E-2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0.34443589991845514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9.6026153713320461E-2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1.0024993683192323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9.6026153713319573E-2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0.34443589991845514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0.12072259060888335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7.744447020402216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0.44808697780174089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0.60838415707742755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0.1696129543932452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1.7707350868766767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0.1696129543932452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0.60838415707742755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0.13755362879764732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6.1631013662453471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0.38337372119810276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0.10795481967072718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1.1270329419838951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0.10795481967072718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0.38722279322808717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0.43398332026779052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7.926308724446625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8.5809201350561199</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89-4238-8E41-A77E2DBCB4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89-4238-8E41-A77E2DBCB4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5A-4C79-BEE1-2316EE63A5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5A-4C79-BEE1-2316EE63A5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0.2063275110891567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0.3224939348775484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8.990889790958434E-2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0.93863608897349593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8.9908897909586116E-2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0.32249393487754574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0.32648503298802822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8.3277375346897777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0.2361765132454714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0.26157195131310118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7.2924304376609683E-2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0.76131935150631946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7.2924304376609683E-2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0.15012002194360008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9.0845480233285443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0.45517241379310347</c:v>
                </c:pt>
                <c:pt idx="1">
                  <c:v>0.53103448275862053</c:v>
                </c:pt>
                <c:pt idx="2">
                  <c:v>0</c:v>
                </c:pt>
                <c:pt idx="3">
                  <c:v>1.379310344827586E-2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0.23969617764697393</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0.3759448248990207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0.10481060642060669</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1.094207803464684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0.10481060642060669</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0.3759448248990207</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0.23578079571277399</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8.3304748471500378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8.4602586167480869</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E8-42A2-90C2-EE190797E9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E8-42A2-90C2-EE190797E9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58-4425-8F58-68F81D9B90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58-4425-8F58-68F81D9B90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0.11245806063790198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0.31290401273595592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8.7235299315810977E-2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0.91072410043963004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8.7235299315810977E-2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0.31290401273595592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0.30313693366343486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8.1653008138509442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0.26451461335659943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0.20405893004504527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5.689010404467254E-2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0.59392458369899259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5.689010404467254E-2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0.20405893004504527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0.13098325345455919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9.2157707502839834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0.24293122771102915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7.3480135844944172E-2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0.76712215287189522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7.3480135844944172E-2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0.26356566140765381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0.23527527843813978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8.7113851702848493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1.7400762897970026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0.38945282243205703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0.10857653513992016</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1.1335235629349691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0.10857653513992105</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0.38945282243205703</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0.21695519279495912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7.748577732572568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8.0899770784199507</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45-42A4-97F4-6CBDD195D6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45-42A4-97F4-6CBDD195D6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79</c:v>
                </c:pt>
                <c:pt idx="4" formatCode="0">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8C-4615-A504-CC565AD995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8C-4615-A504-CC565AD995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0.10116219491721523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0.35271100625211815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9.8333191490097782E-2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1.0265845141307928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9.8333191490096894E-2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0.23529637679538418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7.9657105603367766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0.60454512607255761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0.32230520321957634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8.9856280934400345E-2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0.93808677524649298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8.9856280934400345E-2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0.32230520321957634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0.43516396268699076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7.9709802983267686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0.59004807255112901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0.39443849101155504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0.10996650226440519</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1.1480346217496269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0.1099665022644043</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0.39443849101155593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6.1333757441715875E-2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7.962529328468861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0.67384526762644548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0.33175767568086911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9.2491559584953364E-2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0.96559870903081801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9.2491559584953364E-2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0.33175767568086911</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0.11914389902866063</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8.4853060580900568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0.21204983327570659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0.32061392939261601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8.9384766436296559E-2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0.93316423104136703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8.9384766436296559E-2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0.32061392939261601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7.5447178093599021E-2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8.4230099260964533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0.53378605043165095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0.44395899263608385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0.12377244787600894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1.2921667276340472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0.12377244787600894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0.44395899263608385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0.10418508979388363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7.7323262992007837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0.47597143522030194</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0.23369624199313943</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2.4397554824087981</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0.11651776071282427</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7.4769281271165662</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7.451362272334018</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BD-4713-83D6-6A397B8D75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BD-4713-83D6-6A397B8D75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4.4052440597781786</c:v>
                </c:pt>
                <c:pt idx="1">
                  <c:v>7.7100916453828523</c:v>
                </c:pt>
                <c:pt idx="2">
                  <c:v>7.9657105603367766</c:v>
                </c:pt>
                <c:pt idx="3">
                  <c:v>7.7323262992007837</c:v>
                </c:pt>
                <c:pt idx="4">
                  <c:v>7.8806398142084362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8.3860240915862114</c:v>
                </c:pt>
                <c:pt idx="2">
                  <c:v>8.5167053051106389</c:v>
                </c:pt>
                <c:pt idx="3">
                  <c:v>8.1605673131284604</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29-4597-A4A2-927809325C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29-4597-A4A2-927809325C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0.62179895463140955</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0.34101985246358879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9.5073785223069862E-2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0.9925567769213508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9.5073785223069862E-2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0.34101985246358879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0.47026850731875136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8.2384142757032937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0.29828948489030971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0.26735155099011898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7.4535613555235969E-2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0.77814118984175451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7.4535613555235969E-2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0.17357540681587658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8.7851964434306247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1.2509012978463758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0.46019021088655609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0.12829759017111542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1.3394085687052062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0.12829759017111542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0.46019021088655698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0.42308988341156173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7.1717137598126204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0.47876389679100972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0.75473395436095325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0.21041418368783393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2.1966941096298687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0.21041418368783393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0.75473395436095192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0.43958508833449006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5.6101246103895317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8.2394037071151054</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D0-43FD-AA1E-A8E9E69CA4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D0-43FD-AA1E-A8E9E69CA4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13-4E94-A453-9433FE4180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13-4E94-A453-9433FE4180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0.12873550963754887</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0.19022222484088402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5.303253408423636E-2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0.55365210272336185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5.303253408423636E-2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0.19022222484088402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4.9990091933423741E-2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9.3669708025861471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0.29513145949699915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0.1126049469885837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1.1755796088916775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0.11260494698858281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0.40390231985208835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0.59750310035533083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7.3589864416479731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6.6552721759597064</c:v>
                </c:pt>
                <c:pt idx="1">
                  <c:v>8.1771761837721346</c:v>
                </c:pt>
                <c:pt idx="2">
                  <c:v>3.5907802481699989</c:v>
                </c:pt>
                <c:pt idx="3">
                  <c:v>6.1846419928982437</c:v>
                </c:pt>
                <c:pt idx="4">
                  <c:v>7.744447020402216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7.7204325643007676</c:v>
                </c:pt>
                <c:pt idx="2">
                  <c:v>3.2685773566332479</c:v>
                </c:pt>
                <c:pt idx="3">
                  <c:v>5.8631339540930876</c:v>
                </c:pt>
                <c:pt idx="4">
                  <c:v>7.5969955958583961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0.5267804025876055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0.33271738620377267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9.2759119703436532E-2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0.96839199856076252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9.2759119703439197E-2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0.33271738620377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0.20351868304095611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7.610694843434632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0.32411118363072955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9.3910760197309706E-2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0.98041496129530881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9.3910760197308818E-2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0.33684820176338803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0.26362233500690913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8.1453903245400401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9.4145728659764671E-2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0.35829827952291016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9.9890881504599349E-2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1.0428465760294579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9.9890881504599349E-2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0.35829827952290927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0.30746874772682986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7.7030501635551571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0.38818012667450041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0.21174818241946625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5.9033810117764318E-2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0.6163045697864753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5.9033810117764318E-2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0.21174818241946625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8.3339927395515545E-2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9.3257626230182229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0.21053304608262557</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0.29704129762991549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8.2812892942247807E-2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0.86455480775731175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8.2812892942248695E-2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0.29704129762991549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0.19092993204161601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8.1649707510235743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7.9286051483566453</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B6-44C3-9E91-5ED1547238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B6-44C3-9E91-5ED1547238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69-4AC6-A564-3E5C66B08C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69-4AC6-A564-3E5C66B08C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0.21837549231123177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6.8605861457017525E-2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0.71623542247652949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6.8605861457017525E-2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0.14911229314595786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9.1510043934392016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7.9908356775650446E-2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0.28599283101788586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7.9732663054961961E-2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0.83239764643330716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7.9732663054961961E-2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0.11070493166979034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8.9511103890358559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4.1454716815250201</c:v>
                </c:pt>
                <c:pt idx="1">
                  <c:v>6.3492954270271804</c:v>
                </c:pt>
                <c:pt idx="2">
                  <c:v>5.9730663749261206</c:v>
                </c:pt>
                <c:pt idx="3">
                  <c:v>5.7999012834242833</c:v>
                </c:pt>
                <c:pt idx="4">
                  <c:v>7.610694843434632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6.9868645859978793</c:v>
                </c:pt>
                <c:pt idx="2">
                  <c:v>6.5441704220939876</c:v>
                </c:pt>
                <c:pt idx="3">
                  <c:v>6.3305318077747614</c:v>
                </c:pt>
                <c:pt idx="4">
                  <c:v>8.0223137538176577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0.94339851926488372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0.33143601923631394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3.4601448363182667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0.33143601923631483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0.84704414830648567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5.6837006625948767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0.44048594279603126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0.37455754115045181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0.10442384208356792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1.0901700388706068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0.10442384208356792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0.29019739964268432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9.1089986701472689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0.40368890584837125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0.18593150932100144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1.9410984761653642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0.18593150932099967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0.2214416771283414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8.0726636815805133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5.5810482654464373</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30-4CB6-9C2D-304C633D18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30-4CB6-9C2D-304C633D18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9F-4613-98E2-92D39D1B9D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9F-4613-98E2-92D39D1B9D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0.33331211830930174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0.24186536469432518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2.5250399599284457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0.24186536469432518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0.86754609370592917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0.40113159217063377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5.3621952474685903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0.58022236141481098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0.55089206726302908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0.15358458959409305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1.6034012412005048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0.15358458959409305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0.55089206726302908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0.26131378508734926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5.7999012834242833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6.4199570844289751</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81-47AA-96CC-C0DF9A7553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81-47AA-96CC-C0DF9A7553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3663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RDU | Frimley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0638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RDU | Frimley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00778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RDU | Frimley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Frimley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72569678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95486863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244723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08457454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Frimley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access to hospital food outside mealtimes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information to children and young people about who to contact if they were worried about anything after discharge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24479469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46545975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41880338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p38. Did staff give you information about your child’s care and treatment in a way that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p49. Were you involved in decisions about your child's care and treatment as much as you wanted to be?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13546482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Frimley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Parents / carers receiving clear information about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Parents / carers being involved in decisions about their child / young person's care and treatment as much as they want to be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agreeing care plans with parents / carers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accommodating children and young people's individual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090750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2903176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438ABCB-6783-994A-DB85-429150735386}"/>
              </a:ext>
            </a:extLst>
          </p:cNvPr>
          <p:cNvGraphicFramePr/>
          <p:nvPr>
            <p:extLst>
              <p:ext uri="{D42A27DB-BD31-4B8C-83A1-F6EECF244321}">
                <p14:modId xmlns:p14="http://schemas.microsoft.com/office/powerpoint/2010/main" val="35763918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76D1C98-A09B-0487-C48E-A2EF55ABC8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0314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78945082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900983496"/>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68107992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516153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98062429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92682727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304858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754098686"/>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31565576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4158143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856D5BD-56A8-AE4E-3D3F-52A05B72AFB1}"/>
              </a:ext>
            </a:extLst>
          </p:cNvPr>
          <p:cNvGraphicFramePr/>
          <p:nvPr>
            <p:extLst>
              <p:ext uri="{D42A27DB-BD31-4B8C-83A1-F6EECF244321}">
                <p14:modId xmlns:p14="http://schemas.microsoft.com/office/powerpoint/2010/main" val="7429399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BE215B7-DF92-3007-7B65-06103AAD8D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57334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496189158"/>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66312484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24163678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41544843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4000210271"/>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4866037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7398090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6101412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68932738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85851167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1143743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28E6E15-228A-3BD3-C63C-1100E678717C}"/>
              </a:ext>
            </a:extLst>
          </p:cNvPr>
          <p:cNvGraphicFramePr/>
          <p:nvPr>
            <p:extLst>
              <p:ext uri="{D42A27DB-BD31-4B8C-83A1-F6EECF244321}">
                <p14:modId xmlns:p14="http://schemas.microsoft.com/office/powerpoint/2010/main" val="5223789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C639EC32-7A91-DBD5-31A3-C6B8351E25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54255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13308279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95186112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25529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66180261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6484454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1554722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1B3D3A5-6D6B-75FA-E9C6-24C052C0C3FF}"/>
              </a:ext>
            </a:extLst>
          </p:cNvPr>
          <p:cNvGraphicFramePr/>
          <p:nvPr>
            <p:extLst>
              <p:ext uri="{D42A27DB-BD31-4B8C-83A1-F6EECF244321}">
                <p14:modId xmlns:p14="http://schemas.microsoft.com/office/powerpoint/2010/main" val="24628761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F4B913B-7F45-8169-AEA4-6ABF09BDE6F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42070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86889952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378250814"/>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775333874"/>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72529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13065357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8343031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777153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72985065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380082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61307402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880592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1253843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1C847E3-DB67-C9AA-96FA-E2B02D7724E3}"/>
              </a:ext>
            </a:extLst>
          </p:cNvPr>
          <p:cNvGraphicFramePr/>
          <p:nvPr>
            <p:extLst>
              <p:ext uri="{D42A27DB-BD31-4B8C-83A1-F6EECF244321}">
                <p14:modId xmlns:p14="http://schemas.microsoft.com/office/powerpoint/2010/main" val="22002279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3B3A98A-078B-047C-9A69-D1E535829B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147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022133575"/>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6860989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839774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49089070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1342003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4300698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EBF04A0-0413-1490-F840-7E4185CD6EB4}"/>
              </a:ext>
            </a:extLst>
          </p:cNvPr>
          <p:cNvGraphicFramePr/>
          <p:nvPr>
            <p:extLst>
              <p:ext uri="{D42A27DB-BD31-4B8C-83A1-F6EECF244321}">
                <p14:modId xmlns:p14="http://schemas.microsoft.com/office/powerpoint/2010/main" val="32747076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4F9BB00-A394-4620-7C83-179D014ACC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32455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92917452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5019904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95901285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36904533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91833591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5741515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6128529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408A046-E75E-62E3-0B2A-ECEB24CEA0F3}"/>
              </a:ext>
            </a:extLst>
          </p:cNvPr>
          <p:cNvGraphicFramePr/>
          <p:nvPr>
            <p:extLst>
              <p:ext uri="{D42A27DB-BD31-4B8C-83A1-F6EECF244321}">
                <p14:modId xmlns:p14="http://schemas.microsoft.com/office/powerpoint/2010/main" val="9285596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6CE9118-9EB0-D7BA-CA00-CC561FB5F7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04267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84247043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8551248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06912498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00817052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676444129"/>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83690545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7730090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65126040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72902755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6910948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757275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9789457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3F28D42-75CA-4547-EC5B-C04B36A7EA49}"/>
              </a:ext>
            </a:extLst>
          </p:cNvPr>
          <p:cNvGraphicFramePr/>
          <p:nvPr>
            <p:extLst>
              <p:ext uri="{D42A27DB-BD31-4B8C-83A1-F6EECF244321}">
                <p14:modId xmlns:p14="http://schemas.microsoft.com/office/powerpoint/2010/main" val="36146147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9BC65C9-F978-127E-7FDD-1F05E79BEE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07430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7735799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32801212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134048073"/>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14310287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1587087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210744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4389252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77ABDB5-6F85-F6C3-955E-FE5FAEE7BF9A}"/>
              </a:ext>
            </a:extLst>
          </p:cNvPr>
          <p:cNvGraphicFramePr/>
          <p:nvPr>
            <p:extLst>
              <p:ext uri="{D42A27DB-BD31-4B8C-83A1-F6EECF244321}">
                <p14:modId xmlns:p14="http://schemas.microsoft.com/office/powerpoint/2010/main" val="23433690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6744704-EEB2-B8FF-BC9D-874B2C4A64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81022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713460309"/>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87809079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40632771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124941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24486249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69699656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726134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5710146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07950543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9743569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2500940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E2C1A40-5CAB-CB1B-9213-F82BE6019AEC}"/>
              </a:ext>
            </a:extLst>
          </p:cNvPr>
          <p:cNvGraphicFramePr/>
          <p:nvPr>
            <p:extLst>
              <p:ext uri="{D42A27DB-BD31-4B8C-83A1-F6EECF244321}">
                <p14:modId xmlns:p14="http://schemas.microsoft.com/office/powerpoint/2010/main" val="21395712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FF5AD07-73BB-A963-DFB5-189BE2BB4C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75956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07999639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31746657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0874063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44123170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42786064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5122381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66482838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323692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5353538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6890383-07A0-F1A6-C1AE-08EE5DA3918A}"/>
              </a:ext>
            </a:extLst>
          </p:cNvPr>
          <p:cNvGraphicFramePr/>
          <p:nvPr>
            <p:extLst>
              <p:ext uri="{D42A27DB-BD31-4B8C-83A1-F6EECF244321}">
                <p14:modId xmlns:p14="http://schemas.microsoft.com/office/powerpoint/2010/main" val="16515207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40E733-D1BB-0283-1749-C95AB41492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15127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8404464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912135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31620000"/>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7994222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2801256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634FCC9-608B-7101-218B-C684C9E9EE13}"/>
              </a:ext>
            </a:extLst>
          </p:cNvPr>
          <p:cNvGraphicFramePr/>
          <p:nvPr>
            <p:extLst>
              <p:ext uri="{D42A27DB-BD31-4B8C-83A1-F6EECF244321}">
                <p14:modId xmlns:p14="http://schemas.microsoft.com/office/powerpoint/2010/main" val="25873055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CEA84CB-F8AE-8C04-5834-4EE057B24E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79837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41708189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4704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6539117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918915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698063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4B568A4-BA7C-CD06-4C9C-3BBFAF0826E1}"/>
              </a:ext>
            </a:extLst>
          </p:cNvPr>
          <p:cNvGraphicFramePr/>
          <p:nvPr>
            <p:extLst>
              <p:ext uri="{D42A27DB-BD31-4B8C-83A1-F6EECF244321}">
                <p14:modId xmlns:p14="http://schemas.microsoft.com/office/powerpoint/2010/main" val="31689504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02B86D-60C8-81B9-5F41-D59EE4CB5C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64773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0223953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930158715"/>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732812794"/>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87472339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7881956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2623422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1AB6832-AB8F-649D-BBAE-FB99432BE46F}"/>
              </a:ext>
            </a:extLst>
          </p:cNvPr>
          <p:cNvGraphicFramePr/>
          <p:nvPr>
            <p:extLst>
              <p:ext uri="{D42A27DB-BD31-4B8C-83A1-F6EECF244321}">
                <p14:modId xmlns:p14="http://schemas.microsoft.com/office/powerpoint/2010/main" val="42410728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373E5F4-DBDD-8890-6FAD-193E7D0126B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52838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311513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6076142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6732338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96987848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591301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9604762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7D7C492-5427-FAF8-4039-55447ECC790C}"/>
              </a:ext>
            </a:extLst>
          </p:cNvPr>
          <p:cNvGraphicFramePr/>
          <p:nvPr>
            <p:extLst>
              <p:ext uri="{D42A27DB-BD31-4B8C-83A1-F6EECF244321}">
                <p14:modId xmlns:p14="http://schemas.microsoft.com/office/powerpoint/2010/main" val="37109641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C94D04E-B04E-950F-FC6D-2DF0821F0A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4004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794796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6017333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0546253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1500686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5E4BF53-81BE-2AFA-FE13-4C5F41D00005}"/>
              </a:ext>
            </a:extLst>
          </p:cNvPr>
          <p:cNvGraphicFramePr/>
          <p:nvPr>
            <p:extLst>
              <p:ext uri="{D42A27DB-BD31-4B8C-83A1-F6EECF244321}">
                <p14:modId xmlns:p14="http://schemas.microsoft.com/office/powerpoint/2010/main" val="22329715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E94250-8E89-9B5A-02C9-839169A26D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1446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394133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056604792"/>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305360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9607284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E9702CE-8177-53EB-DD97-5DC1EC448584}"/>
              </a:ext>
            </a:extLst>
          </p:cNvPr>
          <p:cNvGraphicFramePr/>
          <p:nvPr>
            <p:extLst>
              <p:ext uri="{D42A27DB-BD31-4B8C-83A1-F6EECF244321}">
                <p14:modId xmlns:p14="http://schemas.microsoft.com/office/powerpoint/2010/main" val="31444003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63B236A-C159-9DA1-B147-92CBD10AC1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06164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86386269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1149174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41369978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35373078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366126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7778971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D427C94-A219-B7C3-9BDE-BF3EBFC0CCB9}"/>
              </a:ext>
            </a:extLst>
          </p:cNvPr>
          <p:cNvGraphicFramePr/>
          <p:nvPr>
            <p:extLst>
              <p:ext uri="{D42A27DB-BD31-4B8C-83A1-F6EECF244321}">
                <p14:modId xmlns:p14="http://schemas.microsoft.com/office/powerpoint/2010/main" val="21770221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47BCCC-BC63-10E5-ECF4-47B56E0E57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63835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17824514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1598928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68635558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72857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42619630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B1CCF59-74A5-19FC-002D-0926F2C3EF35}"/>
              </a:ext>
            </a:extLst>
          </p:cNvPr>
          <p:cNvGraphicFramePr/>
          <p:nvPr>
            <p:extLst>
              <p:ext uri="{D42A27DB-BD31-4B8C-83A1-F6EECF244321}">
                <p14:modId xmlns:p14="http://schemas.microsoft.com/office/powerpoint/2010/main" val="13775943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662509F-386B-C951-72B5-29A3AD722B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88781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940994106"/>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251596579"/>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73671503"/>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95599005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6743950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5723107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A983173-E95B-D0F9-EF0C-C5591BBE53E0}"/>
              </a:ext>
            </a:extLst>
          </p:cNvPr>
          <p:cNvGraphicFramePr/>
          <p:nvPr>
            <p:extLst>
              <p:ext uri="{D42A27DB-BD31-4B8C-83A1-F6EECF244321}">
                <p14:modId xmlns:p14="http://schemas.microsoft.com/office/powerpoint/2010/main" val="32543620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2E6193-B781-C5FD-970A-84141F6BDF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10509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92511941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03629960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03764806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60197972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00798552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6766627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2944751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BF8CDEF-67E6-EE83-AC11-D050C7EB0881}"/>
              </a:ext>
            </a:extLst>
          </p:cNvPr>
          <p:cNvGraphicFramePr/>
          <p:nvPr>
            <p:extLst>
              <p:ext uri="{D42A27DB-BD31-4B8C-83A1-F6EECF244321}">
                <p14:modId xmlns:p14="http://schemas.microsoft.com/office/powerpoint/2010/main" val="24975364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E5CD675-C56A-8D53-46F8-D5B74C07E4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59841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290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401326249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17849308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233317202"/>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87989682"/>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921875628"/>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56336553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67760752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428932847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40682639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91321560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7809669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503847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6D5B953-7452-90C4-A56E-5F140F703547}"/>
              </a:ext>
            </a:extLst>
          </p:cNvPr>
          <p:cNvGraphicFramePr/>
          <p:nvPr>
            <p:extLst>
              <p:ext uri="{D42A27DB-BD31-4B8C-83A1-F6EECF244321}">
                <p14:modId xmlns:p14="http://schemas.microsoft.com/office/powerpoint/2010/main" val="42912739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577BA25-7377-BA66-53AF-8B4CD75D8A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323181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73968648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03546258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15134356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03344047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04837986"/>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14715964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11687</Words>
  <Application>Microsoft Office PowerPoint</Application>
  <PresentationFormat>Widescreen</PresentationFormat>
  <Paragraphs>1591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Frimley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